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85" r:id="rId3"/>
    <p:sldId id="28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1zoom.ru/big3/734/433580-Ky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728060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.pxhere.com/photos/38/37/water_lily_water_rose_aquatic_plant_lake_rose_pond_blossom_bloom_nuphar_lutea-569340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752922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910943/f753c972-b7db-4ebe-9dfc-5c6fdadbea7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76438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3432444"/>
          </a:xfrm>
        </p:spPr>
        <p:txBody>
          <a:bodyPr/>
          <a:lstStyle/>
          <a:p>
            <a:r>
              <a:rPr lang="be-BY" dirty="0" smtClean="0"/>
              <a:t>Ілюстрацыі для прэзентацыі ўзяты з </a:t>
            </a:r>
            <a:r>
              <a:rPr lang="en-US" dirty="0" smtClean="0">
                <a:hlinkClick r:id="rId2"/>
              </a:rPr>
              <a:t>https://yandex.by/images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10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Слайд 1</vt:lpstr>
      <vt:lpstr>Слайд 2</vt:lpstr>
      <vt:lpstr>Слайд 3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25</cp:revision>
  <dcterms:created xsi:type="dcterms:W3CDTF">2018-02-21T19:02:12Z</dcterms:created>
  <dcterms:modified xsi:type="dcterms:W3CDTF">2019-05-26T09:45:51Z</dcterms:modified>
</cp:coreProperties>
</file>